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DF69-6F85-4633-A3E8-5589513C2420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CCEC-559E-499E-946A-90209CE1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6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DF69-6F85-4633-A3E8-5589513C2420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CCEC-559E-499E-946A-90209CE1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0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DF69-6F85-4633-A3E8-5589513C2420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CCEC-559E-499E-946A-90209CE1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2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DF69-6F85-4633-A3E8-5589513C2420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CCEC-559E-499E-946A-90209CE1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3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DF69-6F85-4633-A3E8-5589513C2420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CCEC-559E-499E-946A-90209CE1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4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DF69-6F85-4633-A3E8-5589513C2420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CCEC-559E-499E-946A-90209CE1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8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DF69-6F85-4633-A3E8-5589513C2420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CCEC-559E-499E-946A-90209CE1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8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DF69-6F85-4633-A3E8-5589513C2420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CCEC-559E-499E-946A-90209CE1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DF69-6F85-4633-A3E8-5589513C2420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CCEC-559E-499E-946A-90209CE1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DF69-6F85-4633-A3E8-5589513C2420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CCEC-559E-499E-946A-90209CE1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1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DF69-6F85-4633-A3E8-5589513C2420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0CCEC-559E-499E-946A-90209CE1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6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ADF69-6F85-4633-A3E8-5589513C2420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0CCEC-559E-499E-946A-90209CE1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9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Tuesday.  Oct 22, 2013</a:t>
            </a:r>
          </a:p>
          <a:p>
            <a:r>
              <a:rPr lang="en-US" dirty="0" smtClean="0"/>
              <a:t>Math 8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33600" y="2112818"/>
            <a:ext cx="4724400" cy="1524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br>
              <a:rPr lang="en-US" dirty="0" smtClean="0"/>
            </a:br>
            <a:r>
              <a:rPr lang="en-US" dirty="0" smtClean="0"/>
              <a:t>Continues….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in Scientific Notation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3757"/>
                <a:ext cx="8229600" cy="4525963"/>
              </a:xfrm>
            </p:spPr>
            <p:txBody>
              <a:bodyPr/>
              <a:lstStyle/>
              <a:p>
                <a:pPr/>
                <a:r>
                  <a:rPr lang="en-US" sz="4800" b="0" dirty="0" smtClean="0"/>
                  <a:t>            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/>
                      </a:rPr>
                      <m:t>25.4 </m:t>
                    </m:r>
                    <m:r>
                      <a:rPr lang="en-US" sz="4800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sz="4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sup>
                    </m:sSup>
                  </m:oMath>
                </a14:m>
                <a:endParaRPr lang="en-US" sz="4800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3757"/>
                <a:ext cx="8229600" cy="4525963"/>
              </a:xfrm>
              <a:blipFill rotWithShape="1">
                <a:blip r:embed="rId2"/>
                <a:stretch>
                  <a:fillRect l="-3037" t="-2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590800" y="1600200"/>
            <a:ext cx="13716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19400" y="2438400"/>
            <a:ext cx="1524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41440" y="2832979"/>
            <a:ext cx="28607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Needs to be </a:t>
            </a:r>
            <a:r>
              <a:rPr lang="en-US" sz="2400" u="sng" dirty="0" smtClean="0">
                <a:solidFill>
                  <a:srgbClr val="FF0000"/>
                </a:solidFill>
              </a:rPr>
              <a:t>between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Zero and Ten…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3806279"/>
            <a:ext cx="1183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25.4</a:t>
            </a:r>
            <a:endParaRPr lang="en-US" sz="4400" dirty="0"/>
          </a:p>
        </p:txBody>
      </p:sp>
      <p:sp>
        <p:nvSpPr>
          <p:cNvPr id="10" name="Rectangle 9"/>
          <p:cNvSpPr/>
          <p:nvPr/>
        </p:nvSpPr>
        <p:spPr>
          <a:xfrm>
            <a:off x="4030834" y="1600200"/>
            <a:ext cx="1981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4495800"/>
            <a:ext cx="1752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71800" y="3806279"/>
            <a:ext cx="0" cy="7694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51687" y="4575720"/>
            <a:ext cx="24449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2.54 x 10</a:t>
            </a:r>
            <a:r>
              <a:rPr lang="en-US" sz="4400" baseline="30000" dirty="0" smtClean="0"/>
              <a:t>1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62439" y="1634579"/>
            <a:ext cx="13179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 10</a:t>
            </a:r>
            <a:r>
              <a:rPr lang="en-US" sz="4400" baseline="30000" dirty="0" smtClean="0"/>
              <a:t>7</a:t>
            </a:r>
            <a:endParaRPr lang="en-US" sz="4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140036" y="2286000"/>
            <a:ext cx="193964" cy="2209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21434" y="4575720"/>
            <a:ext cx="13179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 10</a:t>
            </a:r>
            <a:r>
              <a:rPr lang="en-US" sz="4400" baseline="30000" dirty="0" smtClean="0"/>
              <a:t>7</a:t>
            </a:r>
            <a:endParaRPr lang="en-US" sz="4400" dirty="0"/>
          </a:p>
        </p:txBody>
      </p:sp>
      <p:sp>
        <p:nvSpPr>
          <p:cNvPr id="20" name="TextBox 19"/>
          <p:cNvSpPr txBox="1"/>
          <p:nvPr/>
        </p:nvSpPr>
        <p:spPr>
          <a:xfrm>
            <a:off x="3304309" y="5379797"/>
            <a:ext cx="24449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2.54 x 10</a:t>
            </a:r>
            <a:r>
              <a:rPr lang="en-US" sz="4400" baseline="30000" dirty="0" smtClean="0"/>
              <a:t>8</a:t>
            </a:r>
            <a:endParaRPr lang="en-US" sz="4400" dirty="0"/>
          </a:p>
        </p:txBody>
      </p:sp>
      <p:sp>
        <p:nvSpPr>
          <p:cNvPr id="21" name="Oval 20"/>
          <p:cNvSpPr/>
          <p:nvPr/>
        </p:nvSpPr>
        <p:spPr>
          <a:xfrm>
            <a:off x="4526759" y="4688673"/>
            <a:ext cx="444981" cy="3847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894443" y="4688673"/>
            <a:ext cx="444981" cy="3847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629400" y="4234190"/>
            <a:ext cx="2373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Add exponents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3048000" y="5379797"/>
            <a:ext cx="284644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7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0" grpId="0" animBg="1"/>
      <p:bldP spid="15" grpId="0"/>
      <p:bldP spid="16" grpId="0"/>
      <p:bldP spid="19" grpId="0"/>
      <p:bldP spid="20" grpId="0"/>
      <p:bldP spid="21" grpId="0" animBg="1"/>
      <p:bldP spid="22" grpId="0" animBg="1"/>
      <p:bldP spid="23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in Scientific Notation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                    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 37.5 </m:t>
                    </m:r>
                    <m:r>
                      <a:rPr lang="en-US" sz="4000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−5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200400" y="1600200"/>
            <a:ext cx="11430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3771900" y="2286000"/>
            <a:ext cx="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00400" y="2716005"/>
            <a:ext cx="1183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37.5</a:t>
            </a:r>
            <a:endParaRPr lang="en-US" sz="4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0" y="3352800"/>
            <a:ext cx="1600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81400" y="2667000"/>
            <a:ext cx="0" cy="8184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0" y="3485446"/>
            <a:ext cx="24449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3.75 x 10</a:t>
            </a:r>
            <a:r>
              <a:rPr lang="en-US" sz="4400" baseline="30000" dirty="0"/>
              <a:t>1</a:t>
            </a:r>
            <a:endParaRPr lang="en-US" sz="4400" dirty="0"/>
          </a:p>
        </p:txBody>
      </p:sp>
      <p:sp>
        <p:nvSpPr>
          <p:cNvPr id="13" name="Rounded Rectangle 12"/>
          <p:cNvSpPr/>
          <p:nvPr/>
        </p:nvSpPr>
        <p:spPr>
          <a:xfrm>
            <a:off x="4383737" y="1600200"/>
            <a:ext cx="1864663" cy="68580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5316069" y="2286000"/>
            <a:ext cx="322731" cy="1199446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77434" y="3485446"/>
            <a:ext cx="14334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 10</a:t>
            </a:r>
            <a:r>
              <a:rPr lang="en-US" sz="4400" baseline="30000" dirty="0" smtClean="0"/>
              <a:t>-5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3789293" y="4415879"/>
            <a:ext cx="25603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3.75 x 10</a:t>
            </a:r>
            <a:r>
              <a:rPr lang="en-US" sz="4400" baseline="30000" dirty="0" smtClean="0"/>
              <a:t>-4</a:t>
            </a:r>
            <a:endParaRPr lang="en-US" sz="4400" dirty="0"/>
          </a:p>
        </p:txBody>
      </p:sp>
      <p:sp>
        <p:nvSpPr>
          <p:cNvPr id="18" name="Oval 17"/>
          <p:cNvSpPr/>
          <p:nvPr/>
        </p:nvSpPr>
        <p:spPr>
          <a:xfrm>
            <a:off x="5069451" y="3587176"/>
            <a:ext cx="407983" cy="3847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53939" y="3541254"/>
            <a:ext cx="407983" cy="3847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581400" y="4415879"/>
            <a:ext cx="2872539" cy="7694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2" grpId="0"/>
      <p:bldP spid="13" grpId="0" animBg="1"/>
      <p:bldP spid="16" grpId="0"/>
      <p:bldP spid="17" grpId="0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en-US" sz="4800" dirty="0" smtClean="0"/>
              <a:t> 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                      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18.45 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sz="4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12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63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Practice</a:t>
            </a:r>
            <a:endParaRPr lang="en-US" sz="54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                          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81 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sz="4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18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407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Multiply</a:t>
            </a:r>
            <a:endParaRPr lang="en-US" sz="5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4400" dirty="0" smtClean="0"/>
                  <a:t>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/>
                          </a:rPr>
                          <m:t>2.5 </m:t>
                        </m:r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× 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US" sz="4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/>
                          </a:rPr>
                          <m:t>3 </m:t>
                        </m:r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× 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667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2057400" y="1600200"/>
            <a:ext cx="8382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876800" y="1600200"/>
            <a:ext cx="8382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4" idx="2"/>
          </p:cNvCxnSpPr>
          <p:nvPr/>
        </p:nvCxnSpPr>
        <p:spPr>
          <a:xfrm>
            <a:off x="2476500" y="2438400"/>
            <a:ext cx="7239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</p:cNvCxnSpPr>
          <p:nvPr/>
        </p:nvCxnSpPr>
        <p:spPr>
          <a:xfrm flipH="1">
            <a:off x="3429000" y="2438400"/>
            <a:ext cx="18669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06912" y="3048000"/>
            <a:ext cx="8980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7.5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4137068" y="3017221"/>
            <a:ext cx="450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x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4826317" y="3047998"/>
            <a:ext cx="946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10</a:t>
            </a:r>
            <a:r>
              <a:rPr lang="en-US" sz="4400" baseline="30000" dirty="0" smtClean="0"/>
              <a:t>6</a:t>
            </a:r>
            <a:endParaRPr lang="en-US" sz="4400" dirty="0"/>
          </a:p>
        </p:txBody>
      </p:sp>
      <p:sp>
        <p:nvSpPr>
          <p:cNvPr id="13" name="Oval 12"/>
          <p:cNvSpPr/>
          <p:nvPr/>
        </p:nvSpPr>
        <p:spPr>
          <a:xfrm>
            <a:off x="4362450" y="1600200"/>
            <a:ext cx="361950" cy="419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58000" y="1600200"/>
            <a:ext cx="361950" cy="419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3" idx="4"/>
          </p:cNvCxnSpPr>
          <p:nvPr/>
        </p:nvCxnSpPr>
        <p:spPr>
          <a:xfrm>
            <a:off x="4543425" y="2019300"/>
            <a:ext cx="942975" cy="1181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</p:cNvCxnSpPr>
          <p:nvPr/>
        </p:nvCxnSpPr>
        <p:spPr>
          <a:xfrm flipH="1">
            <a:off x="5638800" y="2019300"/>
            <a:ext cx="1400175" cy="1181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48400" y="968192"/>
            <a:ext cx="2375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Add Exponents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28742" y="4234190"/>
            <a:ext cx="4352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 it between Zero and Ten??</a:t>
            </a:r>
            <a:endParaRPr lang="en-US" sz="2800" dirty="0"/>
          </a:p>
        </p:txBody>
      </p:sp>
      <p:sp>
        <p:nvSpPr>
          <p:cNvPr id="23" name="Rounded Rectangle 22"/>
          <p:cNvSpPr/>
          <p:nvPr/>
        </p:nvSpPr>
        <p:spPr>
          <a:xfrm>
            <a:off x="2895600" y="3200400"/>
            <a:ext cx="909315" cy="61703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3" idx="2"/>
          </p:cNvCxnSpPr>
          <p:nvPr/>
        </p:nvCxnSpPr>
        <p:spPr>
          <a:xfrm flipH="1">
            <a:off x="3350257" y="3817439"/>
            <a:ext cx="1" cy="4167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74549" y="4816687"/>
            <a:ext cx="5699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Yes!!  Then it is written in </a:t>
            </a:r>
            <a:r>
              <a:rPr lang="en-US" sz="2400" dirty="0" smtClean="0">
                <a:solidFill>
                  <a:srgbClr val="FF0000"/>
                </a:solidFill>
              </a:rPr>
              <a:t>Scientific Notation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53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1" grpId="0"/>
      <p:bldP spid="12" grpId="0"/>
      <p:bldP spid="13" grpId="0" animBg="1"/>
      <p:bldP spid="14" grpId="0" animBg="1"/>
      <p:bldP spid="19" grpId="0"/>
      <p:bldP spid="20" grpId="0"/>
      <p:bldP spid="23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Multiply</a:t>
            </a:r>
            <a:endParaRPr lang="en-US" sz="5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(8.5 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sz="4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sup>
                    </m:sSup>
                    <m:r>
                      <a:rPr lang="en-US" sz="4400" b="0" i="1" smtClean="0">
                        <a:latin typeface="Cambria Math"/>
                        <a:ea typeface="Cambria Math"/>
                      </a:rPr>
                      <m:t>)</m:t>
                    </m:r>
                    <m:d>
                      <m:dPr>
                        <m:ctrlPr>
                          <a:rPr lang="en-US" sz="4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7 × 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  <a:ea typeface="Cambria Math"/>
                              </a:rPr>
                              <m:t>−7</m:t>
                            </m:r>
                          </m:sup>
                        </m:sSup>
                      </m:e>
                    </m:d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1905000" y="1600200"/>
            <a:ext cx="9906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953000" y="1607127"/>
            <a:ext cx="9906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74314" y="2743200"/>
            <a:ext cx="1183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59.5</a:t>
            </a:r>
            <a:endParaRPr lang="en-US" sz="4400" dirty="0"/>
          </a:p>
        </p:txBody>
      </p:sp>
      <p:sp>
        <p:nvSpPr>
          <p:cNvPr id="8" name="Oval 7"/>
          <p:cNvSpPr/>
          <p:nvPr/>
        </p:nvSpPr>
        <p:spPr>
          <a:xfrm>
            <a:off x="4267200" y="1600200"/>
            <a:ext cx="685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86600" y="1600200"/>
            <a:ext cx="685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8095" y="2909455"/>
            <a:ext cx="3046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 between 0 and 10</a:t>
            </a:r>
          </a:p>
          <a:p>
            <a:r>
              <a:rPr lang="en-US" sz="2400" dirty="0" smtClean="0"/>
              <a:t>So, not in Scientific</a:t>
            </a:r>
          </a:p>
          <a:p>
            <a:r>
              <a:rPr lang="en-US" sz="2400" dirty="0" smtClean="0"/>
              <a:t>Notation.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153929" y="3657600"/>
            <a:ext cx="1183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59.5</a:t>
            </a:r>
            <a:endParaRPr lang="en-US" sz="4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895600" y="4343400"/>
            <a:ext cx="1600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5200" y="3657600"/>
            <a:ext cx="0" cy="7694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85496" y="4427041"/>
            <a:ext cx="24449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5.95 x 10</a:t>
            </a:r>
            <a:r>
              <a:rPr lang="en-US" sz="4400" baseline="30000" dirty="0" smtClean="0"/>
              <a:t>1</a:t>
            </a:r>
            <a:endParaRPr lang="en-US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4285174" y="2786344"/>
            <a:ext cx="1517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 10</a:t>
            </a:r>
            <a:r>
              <a:rPr lang="en-US" sz="4000" baseline="30000" dirty="0" smtClean="0"/>
              <a:t>-9</a:t>
            </a:r>
            <a:endParaRPr lang="en-US" sz="4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257800" y="3494230"/>
            <a:ext cx="74198" cy="8491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30396" y="4420113"/>
            <a:ext cx="14334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 10</a:t>
            </a:r>
            <a:r>
              <a:rPr lang="en-US" sz="4400" baseline="30000" dirty="0" smtClean="0"/>
              <a:t>-9</a:t>
            </a:r>
            <a:endParaRPr lang="en-US" sz="4400" dirty="0"/>
          </a:p>
        </p:txBody>
      </p:sp>
      <p:sp>
        <p:nvSpPr>
          <p:cNvPr id="23" name="TextBox 22"/>
          <p:cNvSpPr txBox="1"/>
          <p:nvPr/>
        </p:nvSpPr>
        <p:spPr>
          <a:xfrm>
            <a:off x="3493581" y="5224191"/>
            <a:ext cx="25603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5.95 x 10</a:t>
            </a:r>
            <a:r>
              <a:rPr lang="en-US" sz="4400" baseline="30000" dirty="0" smtClean="0"/>
              <a:t>-8</a:t>
            </a:r>
            <a:endParaRPr lang="en-US" sz="4400" dirty="0"/>
          </a:p>
        </p:txBody>
      </p:sp>
      <p:sp>
        <p:nvSpPr>
          <p:cNvPr id="24" name="Rounded Rectangle 23"/>
          <p:cNvSpPr/>
          <p:nvPr/>
        </p:nvSpPr>
        <p:spPr>
          <a:xfrm>
            <a:off x="3429000" y="5224191"/>
            <a:ext cx="2624897" cy="7694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610100" y="2743200"/>
            <a:ext cx="1028700" cy="7694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10100" y="4495800"/>
            <a:ext cx="420296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053897" y="4427041"/>
            <a:ext cx="420296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1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 animBg="1"/>
      <p:bldP spid="9" grpId="0" animBg="1"/>
      <p:bldP spid="10" grpId="0"/>
      <p:bldP spid="11" grpId="0"/>
      <p:bldP spid="16" grpId="0"/>
      <p:bldP spid="18" grpId="0"/>
      <p:bldP spid="22" grpId="0"/>
      <p:bldP spid="23" grpId="0"/>
      <p:bldP spid="24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6 </m:t>
                            </m:r>
                            <m:r>
                              <a:rPr lang="en-US" sz="4400" b="0" i="1" smtClean="0">
                                <a:latin typeface="Cambria Math"/>
                                <a:ea typeface="Cambria Math"/>
                              </a:rPr>
                              <m:t>× </m:t>
                            </m:r>
                            <m:sSup>
                              <m:sSupPr>
                                <m:ctrlPr>
                                  <a:rPr lang="en-US" sz="4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400" b="0" i="1" smtClean="0">
                                    <a:latin typeface="Cambria Math"/>
                                    <a:ea typeface="Cambria Math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4400" b="0" i="1" smtClean="0">
                                    <a:latin typeface="Cambria Math"/>
                                    <a:ea typeface="Cambria Math"/>
                                  </a:rPr>
                                  <m:t>8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133600" y="2514600"/>
                <a:ext cx="496841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6 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× 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6 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× 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514600"/>
                <a:ext cx="4968411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886200" y="1663987"/>
            <a:ext cx="36760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This is the same as….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285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Assignment:</a:t>
            </a:r>
            <a:endParaRPr lang="en-US" sz="5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Book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 207: # 44 - 47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0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208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Scientific Notation Continues….</vt:lpstr>
      <vt:lpstr>Write in Scientific Notation</vt:lpstr>
      <vt:lpstr>Write in Scientific Notation</vt:lpstr>
      <vt:lpstr>Practice </vt:lpstr>
      <vt:lpstr>Practice</vt:lpstr>
      <vt:lpstr>Multiply</vt:lpstr>
      <vt:lpstr>Multiply</vt:lpstr>
      <vt:lpstr>Practice</vt:lpstr>
      <vt:lpstr>Assignment: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Notation Continues….</dc:title>
  <dc:creator>Arvid Lumanauw</dc:creator>
  <cp:lastModifiedBy>Arvid Lumanauw</cp:lastModifiedBy>
  <cp:revision>14</cp:revision>
  <dcterms:created xsi:type="dcterms:W3CDTF">2013-10-22T00:48:06Z</dcterms:created>
  <dcterms:modified xsi:type="dcterms:W3CDTF">2013-10-22T03:17:36Z</dcterms:modified>
</cp:coreProperties>
</file>