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4BBA2DD-59DC-4AA8-822F-46C7308AD09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2D6A402-C4A0-4F61-A712-FDF56291A9C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A2DD-59DC-4AA8-822F-46C7308AD09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402-C4A0-4F61-A712-FDF56291A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A2DD-59DC-4AA8-822F-46C7308AD09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402-C4A0-4F61-A712-FDF56291A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A2DD-59DC-4AA8-822F-46C7308AD09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402-C4A0-4F61-A712-FDF56291A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A2DD-59DC-4AA8-822F-46C7308AD09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402-C4A0-4F61-A712-FDF56291A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A2DD-59DC-4AA8-822F-46C7308AD09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402-C4A0-4F61-A712-FDF56291A9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A2DD-59DC-4AA8-822F-46C7308AD09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402-C4A0-4F61-A712-FDF56291A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A2DD-59DC-4AA8-822F-46C7308AD09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402-C4A0-4F61-A712-FDF56291A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A2DD-59DC-4AA8-822F-46C7308AD09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402-C4A0-4F61-A712-FDF56291A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A2DD-59DC-4AA8-822F-46C7308AD09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402-C4A0-4F61-A712-FDF56291A9C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A2DD-59DC-4AA8-822F-46C7308AD09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A402-C4A0-4F61-A712-FDF56291A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4BBA2DD-59DC-4AA8-822F-46C7308AD095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2D6A402-C4A0-4F61-A712-FDF56291A9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mp"/><Relationship Id="rId3" Type="http://schemas.openxmlformats.org/officeDocument/2006/relationships/image" Target="../media/image3.tmp"/><Relationship Id="rId7" Type="http://schemas.openxmlformats.org/officeDocument/2006/relationships/image" Target="../media/image7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tmp"/><Relationship Id="rId11" Type="http://schemas.openxmlformats.org/officeDocument/2006/relationships/image" Target="../media/image11.tmp"/><Relationship Id="rId5" Type="http://schemas.openxmlformats.org/officeDocument/2006/relationships/image" Target="../media/image5.tmp"/><Relationship Id="rId10" Type="http://schemas.openxmlformats.org/officeDocument/2006/relationships/image" Target="../media/image10.tmp"/><Relationship Id="rId4" Type="http://schemas.openxmlformats.org/officeDocument/2006/relationships/image" Target="../media/image4.tmp"/><Relationship Id="rId9" Type="http://schemas.openxmlformats.org/officeDocument/2006/relationships/image" Target="../media/image9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tmp"/><Relationship Id="rId3" Type="http://schemas.openxmlformats.org/officeDocument/2006/relationships/image" Target="../media/image15.tmp"/><Relationship Id="rId7" Type="http://schemas.openxmlformats.org/officeDocument/2006/relationships/image" Target="../media/image19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tmp"/><Relationship Id="rId5" Type="http://schemas.openxmlformats.org/officeDocument/2006/relationships/image" Target="../media/image17.tmp"/><Relationship Id="rId4" Type="http://schemas.openxmlformats.org/officeDocument/2006/relationships/image" Target="../media/image16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Slope as Rate of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Wednesday.  Feb 5,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Interpreting slope as a rate of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8.EE.5</a:t>
            </a:r>
            <a:r>
              <a:rPr lang="en-US" dirty="0"/>
              <a:t> Graph proportional relationships, Interpreting the unit rate as the slope of the graph. Compare two different proportional relationships represented in different ways. For example, compare a distance-time graph to a distance-time equation to determine which of two moving objects has greater speed.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990600"/>
            <a:ext cx="2743200" cy="2335510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9600"/>
            <a:ext cx="3446618" cy="19050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866900"/>
            <a:ext cx="832758" cy="129540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515" y="1866900"/>
            <a:ext cx="667327" cy="12954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677554"/>
            <a:ext cx="2213345" cy="74204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094" y="3743986"/>
            <a:ext cx="1510770" cy="60918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804" y="3719118"/>
            <a:ext cx="3659354" cy="654832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671" y="4648200"/>
            <a:ext cx="1397478" cy="685800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842" y="4798209"/>
            <a:ext cx="1265356" cy="38577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41" y="5486400"/>
            <a:ext cx="7481637" cy="34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10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93580"/>
            <a:ext cx="6934200" cy="91076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628900"/>
            <a:ext cx="5250390" cy="838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488162"/>
            <a:ext cx="2186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>
                <a:solidFill>
                  <a:schemeClr val="bg2">
                    <a:lumMod val="75000"/>
                  </a:schemeClr>
                </a:solidFill>
              </a:rPr>
              <a:t>Practice:</a:t>
            </a:r>
            <a:endParaRPr lang="en-US" sz="3600" u="sng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58562"/>
            <a:ext cx="4324954" cy="38105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" y="1219200"/>
            <a:ext cx="3835052" cy="16764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753" y="762000"/>
            <a:ext cx="3628711" cy="41148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" y="3048000"/>
            <a:ext cx="3077005" cy="80021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81" y="4191000"/>
            <a:ext cx="1495634" cy="51442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17" y="4191000"/>
            <a:ext cx="1705213" cy="47631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130" y="4181474"/>
            <a:ext cx="1038370" cy="48584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6581" y="5181600"/>
            <a:ext cx="5171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distance increases by 60 miles in 1 hour.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9851" y="5703516"/>
            <a:ext cx="653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So, the rate of traveling on a highway is 60 miles per hour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0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11381"/>
            <a:ext cx="5325039" cy="4572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3621806" cy="41702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1981" y="351196"/>
            <a:ext cx="2058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Practice</a:t>
            </a:r>
            <a:endParaRPr lang="en-US" sz="3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5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490990"/>
            <a:ext cx="6473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Please refer to your Slope worksheet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99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167</TotalTime>
  <Words>102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Slope as Rate of Change</vt:lpstr>
      <vt:lpstr>Objective</vt:lpstr>
      <vt:lpstr>California Standard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Slope as Rate of Change</dc:title>
  <dc:creator>Arvid Lumanauw</dc:creator>
  <cp:lastModifiedBy>Arvid Lumanauw</cp:lastModifiedBy>
  <cp:revision>12</cp:revision>
  <dcterms:created xsi:type="dcterms:W3CDTF">2014-02-05T01:06:10Z</dcterms:created>
  <dcterms:modified xsi:type="dcterms:W3CDTF">2014-02-05T03:53:29Z</dcterms:modified>
</cp:coreProperties>
</file>