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03735BA-D479-4E98-8BFA-A7C01B21EDF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F55C99C-E0D2-43C4-B06E-66B1A6A3EC1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35BA-D479-4E98-8BFA-A7C01B21EDF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5C99C-E0D2-43C4-B06E-66B1A6A3E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35BA-D479-4E98-8BFA-A7C01B21EDF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5C99C-E0D2-43C4-B06E-66B1A6A3E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35BA-D479-4E98-8BFA-A7C01B21EDF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5C99C-E0D2-43C4-B06E-66B1A6A3E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35BA-D479-4E98-8BFA-A7C01B21EDF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5C99C-E0D2-43C4-B06E-66B1A6A3E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35BA-D479-4E98-8BFA-A7C01B21EDF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5C99C-E0D2-43C4-B06E-66B1A6A3EC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35BA-D479-4E98-8BFA-A7C01B21EDF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5C99C-E0D2-43C4-B06E-66B1A6A3E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35BA-D479-4E98-8BFA-A7C01B21EDF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5C99C-E0D2-43C4-B06E-66B1A6A3E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35BA-D479-4E98-8BFA-A7C01B21EDF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5C99C-E0D2-43C4-B06E-66B1A6A3E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35BA-D479-4E98-8BFA-A7C01B21EDF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5C99C-E0D2-43C4-B06E-66B1A6A3EC1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35BA-D479-4E98-8BFA-A7C01B21EDF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5C99C-E0D2-43C4-B06E-66B1A6A3E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03735BA-D479-4E98-8BFA-A7C01B21EDF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F55C99C-E0D2-43C4-B06E-66B1A6A3EC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Slope of a line Continues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Tuesday.  February 4,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370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Calculate the slope of the line given two points.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176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8.EE.6</a:t>
            </a:r>
            <a:r>
              <a:rPr lang="en-US" dirty="0"/>
              <a:t>  Use similar triangles to explain why the slope m is the same between any two distinct points on a non-vertical line in the coordinate plane; derive the equation y = mx for a line through the origin and the equation y = mx + b for a line intercepting the vertical axis at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207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Example 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100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981200"/>
            <a:ext cx="5472561" cy="484911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514600"/>
            <a:ext cx="4038600" cy="393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747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Example 2</a:t>
            </a:r>
            <a:endParaRPr lang="en-US" sz="3200" b="1" u="sng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09800"/>
            <a:ext cx="6400800" cy="364891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514600"/>
            <a:ext cx="39624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41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Example 3</a:t>
            </a:r>
            <a:endParaRPr lang="en-US" sz="3200" b="1" u="sng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905000"/>
            <a:ext cx="4583907" cy="762000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746572"/>
            <a:ext cx="5518613" cy="46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417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Example 4</a:t>
            </a:r>
            <a:endParaRPr lang="en-US" sz="3200" b="1" u="sng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133600"/>
            <a:ext cx="5486399" cy="381000"/>
          </a:xfrm>
        </p:spPr>
      </p:pic>
    </p:spTree>
    <p:extLst>
      <p:ext uri="{BB962C8B-B14F-4D97-AF65-F5344CB8AC3E}">
        <p14:creationId xmlns:p14="http://schemas.microsoft.com/office/powerpoint/2010/main" val="1441236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Example 5</a:t>
            </a:r>
            <a:endParaRPr lang="en-US" sz="3200" b="1" u="sng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981200"/>
            <a:ext cx="5257800" cy="358195"/>
          </a:xfrm>
        </p:spPr>
      </p:pic>
    </p:spTree>
    <p:extLst>
      <p:ext uri="{BB962C8B-B14F-4D97-AF65-F5344CB8AC3E}">
        <p14:creationId xmlns:p14="http://schemas.microsoft.com/office/powerpoint/2010/main" val="1859024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</TotalTime>
  <Words>90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Slope of a line Continues</vt:lpstr>
      <vt:lpstr>Objective</vt:lpstr>
      <vt:lpstr>Standard</vt:lpstr>
      <vt:lpstr>Example 1 </vt:lpstr>
      <vt:lpstr>Example 2</vt:lpstr>
      <vt:lpstr>Example 3</vt:lpstr>
      <vt:lpstr>Example 4</vt:lpstr>
      <vt:lpstr>Example 5</vt:lpstr>
    </vt:vector>
  </TitlesOfParts>
  <Company>Hemet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Slope of a line Continues</dc:title>
  <dc:creator>Test Bench</dc:creator>
  <cp:lastModifiedBy>Test Bench</cp:lastModifiedBy>
  <cp:revision>3</cp:revision>
  <dcterms:created xsi:type="dcterms:W3CDTF">2014-02-04T00:15:59Z</dcterms:created>
  <dcterms:modified xsi:type="dcterms:W3CDTF">2014-02-04T00:29:45Z</dcterms:modified>
</cp:coreProperties>
</file>