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8379C-3FD9-433A-AA7B-C71FD241DE84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BD363-1B1C-4166-9298-5897FE98EA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8379C-3FD9-433A-AA7B-C71FD241DE84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BD363-1B1C-4166-9298-5897FE98EA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8379C-3FD9-433A-AA7B-C71FD241DE84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BD363-1B1C-4166-9298-5897FE98EA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8379C-3FD9-433A-AA7B-C71FD241DE84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BD363-1B1C-4166-9298-5897FE98EA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8379C-3FD9-433A-AA7B-C71FD241DE84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BD363-1B1C-4166-9298-5897FE98EA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8379C-3FD9-433A-AA7B-C71FD241DE84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BD363-1B1C-4166-9298-5897FE98EA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8379C-3FD9-433A-AA7B-C71FD241DE84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BD363-1B1C-4166-9298-5897FE98EA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8379C-3FD9-433A-AA7B-C71FD241DE84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2BD363-1B1C-4166-9298-5897FE98EAC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8379C-3FD9-433A-AA7B-C71FD241DE84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BD363-1B1C-4166-9298-5897FE98EA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8379C-3FD9-433A-AA7B-C71FD241DE84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B2BD363-1B1C-4166-9298-5897FE98EA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428379C-3FD9-433A-AA7B-C71FD241DE84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BD363-1B1C-4166-9298-5897FE98EA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428379C-3FD9-433A-AA7B-C71FD241DE84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B2BD363-1B1C-4166-9298-5897FE98EAC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Slope Triangle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Monday.  February 3,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97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Review…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Slope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defined as the ratio of Rise to Run.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ratio of Rise to Run is Constant</a:t>
            </a:r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5077691" y="533400"/>
            <a:ext cx="2286000" cy="838200"/>
          </a:xfrm>
          <a:prstGeom prst="cloudCallout">
            <a:avLst>
              <a:gd name="adj1" fmla="val -25681"/>
              <a:gd name="adj2" fmla="val 889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Fraction</a:t>
            </a:r>
            <a:endParaRPr lang="en-US" sz="2400" dirty="0"/>
          </a:p>
        </p:txBody>
      </p:sp>
      <p:sp>
        <p:nvSpPr>
          <p:cNvPr id="5" name="Cloud Callout 4"/>
          <p:cNvSpPr/>
          <p:nvPr/>
        </p:nvSpPr>
        <p:spPr>
          <a:xfrm>
            <a:off x="6553200" y="2590800"/>
            <a:ext cx="2209800" cy="990600"/>
          </a:xfrm>
          <a:prstGeom prst="cloudCallout">
            <a:avLst>
              <a:gd name="adj1" fmla="val -27250"/>
              <a:gd name="adj2" fmla="val 764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Always the same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7617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Common Mistake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853" y="1600200"/>
            <a:ext cx="7467600" cy="4525963"/>
          </a:xfrm>
        </p:spPr>
        <p:txBody>
          <a:bodyPr/>
          <a:lstStyle/>
          <a:p>
            <a:r>
              <a:rPr lang="en-US" dirty="0" smtClean="0"/>
              <a:t>Be Careful!!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371600" y="3247829"/>
                <a:ext cx="3040641" cy="11294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𝑆𝑙𝑜𝑝𝑒</m:t>
                      </m:r>
                      <m:r>
                        <a:rPr lang="en-US" sz="36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𝑅𝑖𝑠𝑒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𝑅𝑢𝑛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247829"/>
                <a:ext cx="3040641" cy="112947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250873" y="3233713"/>
                <a:ext cx="3040641" cy="11297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𝑆𝑙𝑜𝑝𝑒</m:t>
                      </m:r>
                      <m:r>
                        <a:rPr lang="en-US" sz="36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𝑅𝑢𝑛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𝑅𝑖𝑠𝑒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0873" y="3233713"/>
                <a:ext cx="3040641" cy="112973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/>
          <p:nvPr/>
        </p:nvSpPr>
        <p:spPr>
          <a:xfrm>
            <a:off x="5250873" y="2743200"/>
            <a:ext cx="3283527" cy="2438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019800" y="2971800"/>
            <a:ext cx="1752600" cy="1981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827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Refer to your slope worksheet please!!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Let’s take a look at the different ways we can find the slope of a line….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09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slope of this line?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178" y="1773320"/>
            <a:ext cx="4267200" cy="4137891"/>
          </a:xfrm>
        </p:spPr>
      </p:pic>
      <p:sp>
        <p:nvSpPr>
          <p:cNvPr id="5" name="Oval 4"/>
          <p:cNvSpPr/>
          <p:nvPr/>
        </p:nvSpPr>
        <p:spPr>
          <a:xfrm>
            <a:off x="1607127" y="4846537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445327" y="4428713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138089" y="3574473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713544" y="4913623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8400" y="4553405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4800" y="36576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flipV="1">
            <a:off x="2521527" y="3657599"/>
            <a:ext cx="1692762" cy="854241"/>
          </a:xfrm>
          <a:prstGeom prst="rtTriangl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>
          <a:xfrm flipV="1">
            <a:off x="1683327" y="4504913"/>
            <a:ext cx="792578" cy="438605"/>
          </a:xfrm>
          <a:prstGeom prst="rtTriangl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13"/>
          <p:cNvSpPr/>
          <p:nvPr/>
        </p:nvSpPr>
        <p:spPr>
          <a:xfrm flipV="1">
            <a:off x="5701145" y="3726873"/>
            <a:ext cx="792578" cy="438605"/>
          </a:xfrm>
          <a:prstGeom prst="rtTriangl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388239" y="379614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64781" y="335754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7" name="Right Triangle 16"/>
          <p:cNvSpPr/>
          <p:nvPr/>
        </p:nvSpPr>
        <p:spPr>
          <a:xfrm flipV="1">
            <a:off x="6493723" y="2863518"/>
            <a:ext cx="1692762" cy="854241"/>
          </a:xfrm>
          <a:prstGeom prst="rtTriangl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190101" y="302084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111435" y="249418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6346554" y="4428713"/>
                <a:ext cx="1423788" cy="11294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6554" y="4428713"/>
                <a:ext cx="1423788" cy="112947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ounded Rectangle 20"/>
          <p:cNvSpPr/>
          <p:nvPr/>
        </p:nvSpPr>
        <p:spPr>
          <a:xfrm rot="2539643">
            <a:off x="6133884" y="4770180"/>
            <a:ext cx="1887517" cy="51480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19552912">
            <a:off x="6063073" y="4755586"/>
            <a:ext cx="2061001" cy="49639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770342" y="5773415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4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21234" y="5853378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4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46554" y="6358190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Ratio is the same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837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0" grpId="0"/>
      <p:bldP spid="12" grpId="0" animBg="1"/>
      <p:bldP spid="13" grpId="0" animBg="1"/>
      <p:bldP spid="14" grpId="0" animBg="1"/>
      <p:bldP spid="15" grpId="0"/>
      <p:bldP spid="16" grpId="0"/>
      <p:bldP spid="17" grpId="0" animBg="1"/>
      <p:bldP spid="18" grpId="0"/>
      <p:bldP spid="19" grpId="0"/>
      <p:bldP spid="20" grpId="0"/>
      <p:bldP spid="21" grpId="0" animBg="1"/>
      <p:bldP spid="22" grpId="0" animBg="1"/>
      <p:bldP spid="23" grpId="0"/>
      <p:bldP spid="24" grpId="0"/>
      <p:bldP spid="25" grpId="0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137</TotalTime>
  <Words>108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Technic</vt:lpstr>
      <vt:lpstr>Slope Triangle</vt:lpstr>
      <vt:lpstr>Let’s Review…</vt:lpstr>
      <vt:lpstr>A Common Mistake</vt:lpstr>
      <vt:lpstr>Refer to your slope worksheet please!!</vt:lpstr>
      <vt:lpstr>What is the slope of this line?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Arvid Lumanauw</dc:creator>
  <cp:lastModifiedBy>Arvid Lumanauw</cp:lastModifiedBy>
  <cp:revision>7</cp:revision>
  <dcterms:created xsi:type="dcterms:W3CDTF">2014-02-03T03:30:18Z</dcterms:created>
  <dcterms:modified xsi:type="dcterms:W3CDTF">2014-02-03T05:47:56Z</dcterms:modified>
</cp:coreProperties>
</file>