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7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1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1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8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3B61-29A8-46C1-B190-C6EDB813150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3693-D0B1-4F96-B1B5-00A9D56FC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atin typeface="Castellar" pitchFamily="18" charset="0"/>
              </a:rPr>
              <a:t>Task #3</a:t>
            </a:r>
            <a:endParaRPr lang="en-US" sz="6600" b="1" u="sng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8</a:t>
            </a:r>
          </a:p>
          <a:p>
            <a:r>
              <a:rPr lang="en-US" dirty="0" smtClean="0"/>
              <a:t>10/14/13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7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Description of Task #3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1.  Design a ramp with a Launch Height of 24 feet and a Ground Distance of 32 feet.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2.  Use Pythagorean Theorem to calculate the length of the Incline Ramp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3.  Draw a ramp with the appropriate dimensions in the center of a piece of graph paper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4.  Each square on the graph paper represents 4 feet instead of 1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5.  Complete the area model proof on the Construction paper.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Task #3</vt:lpstr>
      <vt:lpstr>Description of Task #3</vt:lpstr>
    </vt:vector>
  </TitlesOfParts>
  <Company>Hemet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#3</dc:title>
  <dc:creator>Test Bench</dc:creator>
  <cp:lastModifiedBy>Test Bench</cp:lastModifiedBy>
  <cp:revision>2</cp:revision>
  <dcterms:created xsi:type="dcterms:W3CDTF">2013-10-14T22:56:03Z</dcterms:created>
  <dcterms:modified xsi:type="dcterms:W3CDTF">2013-10-15T23:57:54Z</dcterms:modified>
</cp:coreProperties>
</file>