
<file path=[Content_Types].xml><?xml version="1.0" encoding="utf-8"?>
<Types xmlns="http://schemas.openxmlformats.org/package/2006/content-types"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3C20-761A-46A2-A9DC-E02787B9B918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BB8B-3771-407F-8A25-6E86AFAEC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11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3C20-761A-46A2-A9DC-E02787B9B918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BB8B-3771-407F-8A25-6E86AFAEC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70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3C20-761A-46A2-A9DC-E02787B9B918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BB8B-3771-407F-8A25-6E86AFAEC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5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3C20-761A-46A2-A9DC-E02787B9B918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BB8B-3771-407F-8A25-6E86AFAEC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61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3C20-761A-46A2-A9DC-E02787B9B918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BB8B-3771-407F-8A25-6E86AFAEC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65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3C20-761A-46A2-A9DC-E02787B9B918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BB8B-3771-407F-8A25-6E86AFAEC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49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3C20-761A-46A2-A9DC-E02787B9B918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BB8B-3771-407F-8A25-6E86AFAEC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8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3C20-761A-46A2-A9DC-E02787B9B918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BB8B-3771-407F-8A25-6E86AFAEC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3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3C20-761A-46A2-A9DC-E02787B9B918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BB8B-3771-407F-8A25-6E86AFAEC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4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3C20-761A-46A2-A9DC-E02787B9B918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BB8B-3771-407F-8A25-6E86AFAEC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3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3C20-761A-46A2-A9DC-E02787B9B918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BB8B-3771-407F-8A25-6E86AFAEC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4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D3C20-761A-46A2-A9DC-E02787B9B918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6BB8B-3771-407F-8A25-6E86AFAEC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1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wmf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Your tasks…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1781" y="1064567"/>
            <a:ext cx="961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Task 1</a:t>
            </a:r>
            <a:endParaRPr lang="en-US" sz="2400" b="1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1" y="1490613"/>
            <a:ext cx="4581920" cy="19824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1400" y="3934690"/>
            <a:ext cx="961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Task 2</a:t>
            </a:r>
            <a:endParaRPr lang="en-US" sz="2400" b="1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070" y="4495800"/>
            <a:ext cx="2555278" cy="168957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020" y="4495800"/>
            <a:ext cx="2555487" cy="16950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19800" y="833734"/>
            <a:ext cx="961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Task 3</a:t>
            </a:r>
            <a:endParaRPr lang="en-US" sz="2400" b="1" dirty="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288472"/>
            <a:ext cx="3096143" cy="23360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600" y="1064566"/>
            <a:ext cx="4953000" cy="26392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42999" y="3925970"/>
            <a:ext cx="5838089" cy="27731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15000" y="833734"/>
            <a:ext cx="3248543" cy="28701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9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90800" y="2286000"/>
            <a:ext cx="3962400" cy="13716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Tuesday</a:t>
            </a:r>
            <a:r>
              <a:rPr lang="en-US" dirty="0"/>
              <a:t>.</a:t>
            </a:r>
            <a:r>
              <a:rPr lang="en-US" dirty="0" smtClean="0"/>
              <a:t> Oct 22, 2013</a:t>
            </a:r>
          </a:p>
          <a:p>
            <a:r>
              <a:rPr lang="en-US" dirty="0" smtClean="0"/>
              <a:t>Math 8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Task #4	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44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Description of Task #4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Since you did such a great job with the monster trucks, NASA hired you to use the Pythagorean Theorem to calculate the distance from earth of a newly discovered planet that they have named Daffy.  Satellites show that Daffy is </a:t>
            </a:r>
            <a:r>
              <a:rPr lang="en-US" dirty="0">
                <a:solidFill>
                  <a:srgbClr val="FF0000"/>
                </a:solidFill>
              </a:rPr>
              <a:t>9 billion miles east of earth and 12 billion miles north of earth</a:t>
            </a:r>
            <a:r>
              <a:rPr lang="en-US" dirty="0"/>
              <a:t>.  However, to be consistent with how NASA’s technology was designed, your answer must be </a:t>
            </a:r>
            <a:r>
              <a:rPr lang="en-US" dirty="0" smtClean="0"/>
              <a:t>in scientific </a:t>
            </a:r>
            <a:r>
              <a:rPr lang="en-US" dirty="0"/>
              <a:t>notation.   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37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umanauw\AppData\Local\Microsoft\Windows\Temporary Internet Files\Content.IE5\90MI7W1S\MP90043084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352800"/>
            <a:ext cx="2971800" cy="21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733800" y="4442847"/>
            <a:ext cx="2286000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019800" y="1371600"/>
            <a:ext cx="0" cy="307124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10891" y="4572000"/>
            <a:ext cx="1906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9 billion miles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2907223"/>
            <a:ext cx="2061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12 billion miles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28" name="Picture 4" descr="C:\Users\Alumanauw\AppData\Local\Microsoft\Windows\Temporary Internet Files\Content.IE5\APLYORHZ\MC90003720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015" y="485775"/>
            <a:ext cx="873919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V="1">
            <a:off x="3733800" y="1371600"/>
            <a:ext cx="2183382" cy="3071247"/>
          </a:xfrm>
          <a:prstGeom prst="straightConnector1">
            <a:avLst/>
          </a:prstGeom>
          <a:ln w="57150">
            <a:solidFill>
              <a:schemeClr val="bg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38400" y="2057400"/>
            <a:ext cx="21602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How far is Daffy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From Earth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35973" y="506557"/>
            <a:ext cx="1066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Daffy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48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Your task…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Working </a:t>
            </a:r>
            <a:r>
              <a:rPr lang="en-US" dirty="0"/>
              <a:t>independently, apply the Pythagorean Theorem to determine how far away Daffy is from earth in billions of miles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smtClean="0"/>
              <a:t>Write </a:t>
            </a:r>
            <a:r>
              <a:rPr lang="en-US" dirty="0" smtClean="0"/>
              <a:t>your answer in Scientific Notation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80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Your task…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</a:t>
            </a:r>
            <a:r>
              <a:rPr lang="en-US" dirty="0" smtClean="0"/>
              <a:t>.  </a:t>
            </a:r>
            <a:r>
              <a:rPr lang="en-US" dirty="0" smtClean="0"/>
              <a:t>In </a:t>
            </a:r>
            <a:r>
              <a:rPr lang="en-US" dirty="0"/>
              <a:t>scientific notation, how much farther is Daffy north of Earth than east of Earth. </a:t>
            </a:r>
          </a:p>
        </p:txBody>
      </p:sp>
    </p:spTree>
    <p:extLst>
      <p:ext uri="{BB962C8B-B14F-4D97-AF65-F5344CB8AC3E}">
        <p14:creationId xmlns:p14="http://schemas.microsoft.com/office/powerpoint/2010/main" val="315016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Your task…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</a:t>
            </a:r>
            <a:r>
              <a:rPr lang="en-US" dirty="0" smtClean="0"/>
              <a:t>.   </a:t>
            </a:r>
            <a:r>
              <a:rPr lang="en-US" dirty="0" smtClean="0"/>
              <a:t>While </a:t>
            </a:r>
            <a:r>
              <a:rPr lang="en-US" dirty="0"/>
              <a:t>making your calculations, you decide to take out a telescope to see if you can locate Daffy.  You are unable to, </a:t>
            </a:r>
            <a:r>
              <a:rPr lang="en-US" dirty="0" smtClean="0"/>
              <a:t>however, while </a:t>
            </a:r>
            <a:r>
              <a:rPr lang="en-US" dirty="0"/>
              <a:t>searching for Daffy you discover a </a:t>
            </a:r>
            <a:r>
              <a:rPr lang="en-US" dirty="0">
                <a:solidFill>
                  <a:srgbClr val="FF0000"/>
                </a:solidFill>
              </a:rPr>
              <a:t>brand new planet</a:t>
            </a:r>
            <a:r>
              <a:rPr lang="en-US" dirty="0"/>
              <a:t> that is </a:t>
            </a:r>
            <a:r>
              <a:rPr lang="en-US" dirty="0">
                <a:solidFill>
                  <a:srgbClr val="FF0000"/>
                </a:solidFill>
              </a:rPr>
              <a:t>four times </a:t>
            </a:r>
            <a:r>
              <a:rPr lang="en-US" dirty="0"/>
              <a:t>as far away as Daffy.  Your task is to </a:t>
            </a:r>
            <a:r>
              <a:rPr lang="en-US" u="sng" dirty="0"/>
              <a:t>calculate the distance </a:t>
            </a:r>
            <a:r>
              <a:rPr lang="en-US" dirty="0"/>
              <a:t>of the new planet so you can name it after yourself.</a:t>
            </a:r>
          </a:p>
        </p:txBody>
      </p:sp>
    </p:spTree>
    <p:extLst>
      <p:ext uri="{BB962C8B-B14F-4D97-AF65-F5344CB8AC3E}">
        <p14:creationId xmlns:p14="http://schemas.microsoft.com/office/powerpoint/2010/main" val="15989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umanauw\AppData\Local\Microsoft\Windows\Temporary Internet Files\Content.IE5\90MI7W1S\MP90043084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45" y="5712124"/>
            <a:ext cx="1091691" cy="80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724891" y="6112553"/>
            <a:ext cx="2873716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598607" y="1143000"/>
            <a:ext cx="0" cy="49670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0" y="6282149"/>
            <a:ext cx="2651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9 billion miles X 4 =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86290" y="3395711"/>
            <a:ext cx="2738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12 billion miles X 4 =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724891" y="1143000"/>
            <a:ext cx="2873716" cy="4816645"/>
          </a:xfrm>
          <a:prstGeom prst="straightConnector1">
            <a:avLst/>
          </a:prstGeom>
          <a:ln w="57150">
            <a:solidFill>
              <a:schemeClr val="bg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7740" y="2657047"/>
            <a:ext cx="2134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How far is your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new planet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From Earth?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Alumanauw\AppData\Local\Microsoft\Windows\Temporary Internet Files\Content.IE5\90MI7W1S\MC90019923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38073">
            <a:off x="4127467" y="129580"/>
            <a:ext cx="1517650" cy="120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765808" y="467380"/>
            <a:ext cx="1856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New Planet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051" name="Picture 3" descr="C:\Users\Alumanauw\AppData\Local\Microsoft\Windows\Temporary Internet Files\Content.IE5\APLYORHZ\MC90003720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617316"/>
            <a:ext cx="185738" cy="18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671364" y="4526784"/>
            <a:ext cx="68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Daffy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2" name="Picture 4" descr="C:\Users\Alumanauw\AppData\Local\Microsoft\Windows\Temporary Internet Files\Content.IE5\1XHCIKCV\MC90037108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349" y="304800"/>
            <a:ext cx="1237032" cy="107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54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225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25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263</Words>
  <Application>Microsoft Office PowerPoint</Application>
  <PresentationFormat>On-screen Show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Your tasks…</vt:lpstr>
      <vt:lpstr>Task #4 </vt:lpstr>
      <vt:lpstr>Description of Task #4</vt:lpstr>
      <vt:lpstr>PowerPoint Presentation</vt:lpstr>
      <vt:lpstr>Your task…</vt:lpstr>
      <vt:lpstr>Your task…</vt:lpstr>
      <vt:lpstr>Your task…</vt:lpstr>
      <vt:lpstr>PowerPoint Presentation</vt:lpstr>
    </vt:vector>
  </TitlesOfParts>
  <Company>Hemet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 #4 </dc:title>
  <dc:creator>Test Bench</dc:creator>
  <cp:lastModifiedBy>Test Bench</cp:lastModifiedBy>
  <cp:revision>17</cp:revision>
  <dcterms:created xsi:type="dcterms:W3CDTF">2013-10-21T22:56:07Z</dcterms:created>
  <dcterms:modified xsi:type="dcterms:W3CDTF">2013-10-22T23:07:02Z</dcterms:modified>
</cp:coreProperties>
</file>