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9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4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6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6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9945-1C88-41AC-A0E0-028B089B285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1640-2C03-4D49-9436-3B3F6DED1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djH_EWhCZ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Translation</a:t>
            </a:r>
            <a:endParaRPr lang="en-US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Objective:  </a:t>
            </a:r>
          </a:p>
          <a:p>
            <a:pPr lvl="1"/>
            <a:r>
              <a:rPr lang="en-US" dirty="0" smtClean="0"/>
              <a:t>To be able to understand and use coordinate graphs to plot simple figures and determine the image under translations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Priority Standards: </a:t>
            </a:r>
          </a:p>
          <a:p>
            <a:pPr lvl="1"/>
            <a:r>
              <a:rPr lang="en-US" b="1" dirty="0" smtClean="0"/>
              <a:t>8.G2, 8.G3, 8.G4, 8.G5</a:t>
            </a:r>
          </a:p>
        </p:txBody>
      </p:sp>
    </p:spTree>
    <p:extLst>
      <p:ext uri="{BB962C8B-B14F-4D97-AF65-F5344CB8AC3E}">
        <p14:creationId xmlns:p14="http://schemas.microsoft.com/office/powerpoint/2010/main" val="22920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5715000" cy="483253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4953000" cy="49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astellar" pitchFamily="18" charset="0"/>
              </a:rPr>
              <a:t>Tran</a:t>
            </a:r>
            <a:r>
              <a:rPr lang="en-US" b="1" dirty="0" smtClean="0">
                <a:solidFill>
                  <a:srgbClr val="FF0000"/>
                </a:solidFill>
                <a:latin typeface="Castellar" pitchFamily="18" charset="0"/>
              </a:rPr>
              <a:t>sl</a:t>
            </a:r>
            <a:r>
              <a:rPr lang="en-US" b="1" dirty="0" smtClean="0">
                <a:solidFill>
                  <a:srgbClr val="0070C0"/>
                </a:solidFill>
                <a:latin typeface="Castellar" pitchFamily="18" charset="0"/>
              </a:rPr>
              <a:t>ation (</a:t>
            </a:r>
            <a:r>
              <a:rPr lang="en-US" b="1" dirty="0" smtClean="0">
                <a:solidFill>
                  <a:srgbClr val="FF0000"/>
                </a:solidFill>
                <a:latin typeface="Castellar" pitchFamily="18" charset="0"/>
              </a:rPr>
              <a:t>SL</a:t>
            </a:r>
            <a:r>
              <a:rPr lang="en-US" b="1" dirty="0" smtClean="0">
                <a:solidFill>
                  <a:srgbClr val="0070C0"/>
                </a:solidFill>
                <a:latin typeface="Castellar" pitchFamily="18" charset="0"/>
              </a:rPr>
              <a:t>IDE):  </a:t>
            </a:r>
          </a:p>
          <a:p>
            <a:pPr lvl="1"/>
            <a:r>
              <a:rPr lang="en-US" dirty="0" smtClean="0"/>
              <a:t>Occurs when each point of a figure is moved the same </a:t>
            </a:r>
            <a:r>
              <a:rPr lang="en-US" b="1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same </a:t>
            </a:r>
            <a:r>
              <a:rPr lang="en-US" b="1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shape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/>
              <a:t>does not </a:t>
            </a:r>
            <a:r>
              <a:rPr lang="en-US" dirty="0" smtClean="0"/>
              <a:t>change, Therefore they are </a:t>
            </a:r>
            <a:r>
              <a:rPr lang="en-US" i="1" dirty="0" smtClean="0">
                <a:solidFill>
                  <a:srgbClr val="FF0000"/>
                </a:solidFill>
              </a:rPr>
              <a:t>congruent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Pre-Image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</a:p>
          <a:p>
            <a:pPr lvl="1"/>
            <a:r>
              <a:rPr lang="en-US" dirty="0" smtClean="0"/>
              <a:t>The original Figure 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b="1" dirty="0" smtClean="0">
                <a:solidFill>
                  <a:srgbClr val="FF0000"/>
                </a:solidFill>
              </a:rPr>
              <a:t>Image:</a:t>
            </a:r>
          </a:p>
          <a:p>
            <a:pPr marL="914400" lvl="1" indent="-457200"/>
            <a:r>
              <a:rPr lang="en-US" dirty="0" smtClean="0"/>
              <a:t>The figure </a:t>
            </a:r>
            <a:r>
              <a:rPr lang="en-US" b="1" i="1" dirty="0" smtClean="0">
                <a:solidFill>
                  <a:srgbClr val="0070C0"/>
                </a:solidFill>
              </a:rPr>
              <a:t>AFTER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Translation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pay attention!!!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next section, please refer to </a:t>
            </a:r>
            <a:r>
              <a:rPr lang="en-US" smtClean="0"/>
              <a:t>your worksheet…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599"/>
            <a:ext cx="3124200" cy="494565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42654"/>
            <a:ext cx="4800600" cy="466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4953000" cy="556276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4953000" cy="490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4320451" cy="990600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81200"/>
            <a:ext cx="488905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5257800" cy="886146"/>
          </a:xfrm>
        </p:spPr>
      </p:pic>
    </p:spTree>
    <p:extLst>
      <p:ext uri="{BB962C8B-B14F-4D97-AF65-F5344CB8AC3E}">
        <p14:creationId xmlns:p14="http://schemas.microsoft.com/office/powerpoint/2010/main" val="23234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105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Translation</vt:lpstr>
      <vt:lpstr>PowerPoint Presentation</vt:lpstr>
      <vt:lpstr>PowerPoint Presentation</vt:lpstr>
      <vt:lpstr>Translation Video</vt:lpstr>
      <vt:lpstr>PowerPoint Presentation</vt:lpstr>
      <vt:lpstr>Example 1</vt:lpstr>
      <vt:lpstr>Example 2</vt:lpstr>
      <vt:lpstr>Example 3</vt:lpstr>
      <vt:lpstr>Example 4</vt:lpstr>
      <vt:lpstr>Example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Arvid Lumanauw</dc:creator>
  <cp:lastModifiedBy>Arvid Lumanauw</cp:lastModifiedBy>
  <cp:revision>12</cp:revision>
  <dcterms:created xsi:type="dcterms:W3CDTF">2013-08-20T03:25:55Z</dcterms:created>
  <dcterms:modified xsi:type="dcterms:W3CDTF">2013-09-05T05:19:24Z</dcterms:modified>
</cp:coreProperties>
</file>